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6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9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9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5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3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8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6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5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2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5AFF0-1280-49CA-95EA-2CC94304DFB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D1A26-149C-47D7-B6A6-58E1CA6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Grammar Unit #2 Warm Ups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1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#1 – Grammar Unit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Copy down each sentence below. Identify the noun, verb, adverb and adjective in each sentence.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hopeful dentist quickly pulled out my tooth.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seldom explain my confusing actions.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After my long day, I could almost sleep anywhere.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6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#2 – Grammar Unit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Copy down each sentence below. Identify the noun, verb, adverb and adjective in each sentence.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really need a soft blanket.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He ran quickly toward the yellow bus.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 she softly spoke, the interested crowd quietly listened.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2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#3 – Grammar Unit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Create three of your own sentences that include a noun, verb, adverb, and adjective.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Once sentences are completed, identify where you placed the noun, verb, adverb, and adjective.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Use your previous two warm ups to help you complete Warm Up #3.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7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#1: 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hopeful dentist quickly pulled out my tooth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N: Dentist      V: Pulled       AD: Quickly       ADJ: Hopeful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 seldom explain my confusing actions.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N: Actions     V: Explain      AD: Seldom        ADJ: Confusing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After my long day, I could almost sleep anywhere.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</a:t>
            </a:r>
            <a:r>
              <a:rPr lang="en-US" smtClean="0"/>
              <a:t>: Day       V</a:t>
            </a:r>
            <a:r>
              <a:rPr lang="en-US" dirty="0" smtClean="0"/>
              <a:t>: </a:t>
            </a:r>
            <a:r>
              <a:rPr lang="en-US" smtClean="0"/>
              <a:t>Sleep       AD</a:t>
            </a:r>
            <a:r>
              <a:rPr lang="en-US" dirty="0" smtClean="0"/>
              <a:t>: </a:t>
            </a:r>
            <a:r>
              <a:rPr lang="en-US" smtClean="0"/>
              <a:t>Almost        ADJ: Long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16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#2: Answers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really need a soft blanket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N: V: AD: ADJ: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 ran quickly toward the yellow bus.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N: V: AD: ADJ: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As she softly spoke, the interested crowd quietly listened.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N: V: AD: ADJ: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43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301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Grammar Unit #2 Warm Ups </vt:lpstr>
      <vt:lpstr>Warm Up #1 – Grammar Unit #2 </vt:lpstr>
      <vt:lpstr>Warm Up #2 – Grammar Unit #2 </vt:lpstr>
      <vt:lpstr>Warm Up #3 – Grammar Unit #2 </vt:lpstr>
      <vt:lpstr>Warm Up #1: Answers </vt:lpstr>
      <vt:lpstr>Warm Up #2: Answers 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Unit #2 Warm Ups</dc:title>
  <dc:creator>Stetka, Meghan</dc:creator>
  <cp:lastModifiedBy>Stetka, Meghan</cp:lastModifiedBy>
  <cp:revision>4</cp:revision>
  <dcterms:created xsi:type="dcterms:W3CDTF">2018-09-04T13:44:01Z</dcterms:created>
  <dcterms:modified xsi:type="dcterms:W3CDTF">2019-08-28T21:17:06Z</dcterms:modified>
</cp:coreProperties>
</file>